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56" r:id="rId3"/>
    <p:sldId id="524" r:id="rId4"/>
    <p:sldId id="257" r:id="rId5"/>
    <p:sldId id="267" r:id="rId6"/>
    <p:sldId id="52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7"/>
  </p:normalViewPr>
  <p:slideViewPr>
    <p:cSldViewPr>
      <p:cViewPr>
        <p:scale>
          <a:sx n="94" d="100"/>
          <a:sy n="94" d="100"/>
        </p:scale>
        <p:origin x="2704" y="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6D9A6-83D4-7446-AC23-D4CC3CAD00CD}" type="datetimeFigureOut">
              <a:rPr lang="en-US" smtClean="0"/>
              <a:t>5/11/23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9B323-015D-E646-8194-C5520A51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29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r" rtl="1" eaLnBrk="1" hangingPunct="1"/>
            <a:r>
              <a:rPr lang="ar-JO" b="1" dirty="0">
                <a:latin typeface="Arial" charset="0"/>
                <a:ea typeface="ＭＳ Ｐゴシック" charset="0"/>
                <a:cs typeface="ＭＳ Ｐゴシック" charset="0"/>
              </a:rPr>
              <a:t>ديناميات الكنيسة (القرص المدمج 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CD</a:t>
            </a:r>
            <a:r>
              <a:rPr lang="ar-JO" b="1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540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4D26-BD27-4E32-954A-2039FCA29255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C148-36A7-4822-A8BE-37A75A46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06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4D26-BD27-4E32-954A-2039FCA29255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C148-36A7-4822-A8BE-37A75A46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70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4D26-BD27-4E32-954A-2039FCA29255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C148-36A7-4822-A8BE-37A75A46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69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93166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8291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800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5084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2792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4727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6955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047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4D26-BD27-4E32-954A-2039FCA29255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C148-36A7-4822-A8BE-37A75A46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51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6778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7054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6790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4D26-BD27-4E32-954A-2039FCA29255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C148-36A7-4822-A8BE-37A75A46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46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4D26-BD27-4E32-954A-2039FCA29255}" type="datetimeFigureOut">
              <a:rPr lang="en-US" smtClean="0"/>
              <a:t>5/11/23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C148-36A7-4822-A8BE-37A75A46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38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4D26-BD27-4E32-954A-2039FCA29255}" type="datetimeFigureOut">
              <a:rPr lang="en-US" smtClean="0"/>
              <a:t>5/11/23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C148-36A7-4822-A8BE-37A75A46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64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4D26-BD27-4E32-954A-2039FCA29255}" type="datetimeFigureOut">
              <a:rPr lang="en-US" smtClean="0"/>
              <a:t>5/11/23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C148-36A7-4822-A8BE-37A75A46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4D26-BD27-4E32-954A-2039FCA29255}" type="datetimeFigureOut">
              <a:rPr lang="en-US" smtClean="0"/>
              <a:t>5/11/23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C148-36A7-4822-A8BE-37A75A46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71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4D26-BD27-4E32-954A-2039FCA29255}" type="datetimeFigureOut">
              <a:rPr lang="en-US" smtClean="0"/>
              <a:t>5/11/23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C148-36A7-4822-A8BE-37A75A46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81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4D26-BD27-4E32-954A-2039FCA29255}" type="datetimeFigureOut">
              <a:rPr lang="en-US" smtClean="0"/>
              <a:t>5/11/23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C148-36A7-4822-A8BE-37A75A46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59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54D26-BD27-4E32-954A-2039FCA29255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EC148-36A7-4822-A8BE-37A75A46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4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2892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openxmlformats.org/officeDocument/2006/relationships/hyperlink" Target="https://biblestudydownloads.org/resource/church-dynamics/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144" y="0"/>
            <a:ext cx="9162143" cy="147002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rtl="1"/>
            <a:r>
              <a:rPr lang="ar-JO" sz="5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المجموعات الصغيرة</a:t>
            </a:r>
            <a:endParaRPr lang="en-US" sz="5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026" name="Picture 2" descr="C:\Users\scott.EASTRIDGE\AppData\Local\Microsoft\Windows\Temporary Internet Files\Content.IE5\LBJ1E9P7\5120100_71f7446b59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5715000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cott.EASTRIDGE\AppData\Local\Microsoft\Windows\Temporary Internet Files\Content.IE5\ECDYGWBL\smiles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19287"/>
            <a:ext cx="2954996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3EF136-C26A-2AC5-58F2-286E6ED76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282" y="5486400"/>
            <a:ext cx="9252520" cy="1371600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/>
          <a:lstStyle/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</a:rPr>
              <a:t>إعداد د. سكوت وودل</a:t>
            </a:r>
          </a:p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</a:rPr>
              <a:t>جرى تحميل المادَّة بواسطة د. ريك جريفيث * الهيئة الإنجيلية الثقافية </a:t>
            </a: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</a:rPr>
              <a:t>الأردنية</a:t>
            </a:r>
          </a:p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</a:rPr>
              <a:t>يمكن تنزيل جميع الملفات بلغاتٍ كثيرةٍ مجانًا من الموقع الإلكتروني: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raditional Arabic" panose="02020603050405020304" pitchFamily="18" charset="-78"/>
              <a:ea typeface="ＭＳ Ｐゴシック" charset="0"/>
              <a:cs typeface="Traditional Arabic" panose="02020603050405020304" pitchFamily="18" charset="-78"/>
            </a:endParaRPr>
          </a:p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</a:rPr>
              <a:t>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38465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144" y="0"/>
            <a:ext cx="9162143" cy="147002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rtl="1"/>
            <a:r>
              <a:rPr lang="ar-JO" sz="5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المجموعات الصغيرة</a:t>
            </a:r>
            <a:endParaRPr lang="en-US" sz="5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026" name="Picture 2" descr="C:\Users\scott.EASTRIDGE\AppData\Local\Microsoft\Windows\Temporary Internet Files\Content.IE5\LBJ1E9P7\5120100_71f7446b59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5715000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cott.EASTRIDGE\AppData\Local\Microsoft\Windows\Temporary Internet Files\Content.IE5\ECDYGWBL\smiles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19287"/>
            <a:ext cx="2954996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81600"/>
            <a:ext cx="9144000" cy="1676400"/>
          </a:xfrm>
          <a:solidFill>
            <a:schemeClr val="accent2">
              <a:lumMod val="50000"/>
            </a:schemeClr>
          </a:solidFill>
        </p:spPr>
        <p:txBody>
          <a:bodyPr anchor="ctr">
            <a:normAutofit/>
          </a:bodyPr>
          <a:lstStyle/>
          <a:p>
            <a:pPr rtl="1"/>
            <a:r>
              <a:rPr lang="ar-JO" sz="4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تتشارك جميع المجموعات الصغيرة بأمور </a:t>
            </a:r>
          </a:p>
          <a:p>
            <a:pPr rtl="1"/>
            <a:r>
              <a:rPr lang="ar-JO" sz="4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متشابهة من حيث المكوَّنات وطريقة سير المجموعة </a:t>
            </a:r>
            <a:endParaRPr lang="en-US" sz="4000" b="1" dirty="0">
              <a:solidFill>
                <a:schemeClr val="accent2">
                  <a:lumMod val="20000"/>
                  <a:lumOff val="8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525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144" y="0"/>
            <a:ext cx="9162143" cy="17526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rtl="1"/>
            <a:r>
              <a:rPr lang="ar-JO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خمسة أمور جوهرية</a:t>
            </a:r>
            <a:br>
              <a:rPr lang="ar-JO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JO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يجب على كلِّ مجموعة أن تتبنَّاها</a:t>
            </a:r>
            <a:endParaRPr lang="en-US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133600"/>
            <a:ext cx="883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r" rtl="1">
              <a:buFont typeface="+mj-lt"/>
              <a:buAutoNum type="arabicPeriod"/>
            </a:pPr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أن تسعى لتحقيق التحول الروحي</a:t>
            </a:r>
            <a:endParaRPr lang="en-US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أن تمارس الرعاية عن قصد</a:t>
            </a:r>
            <a:endParaRPr lang="en-US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أن تبني علاقات حقيقية وأصيلة</a:t>
            </a:r>
            <a:endParaRPr lang="en-US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أن تؤدِّي خدماتٍ مبنيةً على المحبة</a:t>
            </a:r>
            <a:endParaRPr lang="en-US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أن تعمل على إعداد قادةٍ مُستقبليِّين</a:t>
            </a:r>
            <a:endParaRPr lang="en-US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050" name="Picture 2" descr="C:\Users\scott.EASTRIDGE\AppData\Local\Microsoft\Windows\Temporary Internet Files\Content.IE5\42Q0OR2A\1274597023741-small_group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889754"/>
            <a:ext cx="2262352" cy="196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cott.EASTRIDGE\AppData\Local\Microsoft\Windows\Temporary Internet Files\Content.IE5\VQK9MKKI\1194984633710061892pace_e_bene__architetto__01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854857"/>
            <a:ext cx="2362200" cy="194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cott.EASTRIDGE\AppData\Local\Microsoft\Windows\Temporary Internet Files\Content.IE5\2Z9ZD7TZ\sbGroup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37957"/>
            <a:ext cx="3575050" cy="167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84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43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388469968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احصلْ على هذا العرض التقديمي مجانًا!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4" y="685800"/>
            <a:ext cx="9232347" cy="4980670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0" y="2057400"/>
            <a:ext cx="6153150" cy="31384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B63861-CF66-E0AD-7BC2-46CA792C8497}"/>
              </a:ext>
            </a:extLst>
          </p:cNvPr>
          <p:cNvSpPr txBox="1"/>
          <p:nvPr/>
        </p:nvSpPr>
        <p:spPr>
          <a:xfrm>
            <a:off x="-164548" y="5867400"/>
            <a:ext cx="92323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JO" sz="26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رابط "ديناميات الكنيسة" الإلكتروني على: </a:t>
            </a:r>
            <a:r>
              <a:rPr lang="en-US" sz="2800" b="1" dirty="0">
                <a:solidFill>
                  <a:srgbClr val="FFFFFF"/>
                </a:solidFill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</a:rPr>
              <a:t>BibleStudyDownloads.org</a:t>
            </a:r>
          </a:p>
          <a:p>
            <a:pPr algn="just" rtl="1"/>
            <a:endParaRPr lang="ar-JO" sz="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just" rtl="1"/>
            <a:r>
              <a:rPr lang="en-US" sz="2600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latin typeface="Traditional Arabic" panose="02020603050405020304" pitchFamily="18" charset="-78"/>
                <a:cs typeface="Traditional Arabic" panose="02020603050405020304" pitchFamily="18" charset="-7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https://biblestudydownloads.org/resource/church-dynamics/</a:t>
            </a:r>
            <a:endParaRPr lang="en-US" sz="2600" dirty="0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9568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122</Words>
  <Application>Microsoft Macintosh PowerPoint</Application>
  <PresentationFormat>On-screen Show (4:3)</PresentationFormat>
  <Paragraphs>21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Times New Roman</vt:lpstr>
      <vt:lpstr>Traditional Arabic</vt:lpstr>
      <vt:lpstr>Wingdings</vt:lpstr>
      <vt:lpstr>Office Theme</vt:lpstr>
      <vt:lpstr>Orbit</vt:lpstr>
      <vt:lpstr>المجموعات الصغيرة</vt:lpstr>
      <vt:lpstr>المجموعات الصغيرة</vt:lpstr>
      <vt:lpstr>خمسة أمور جوهرية يجب على كلِّ مجموعة أن تتبنَّاها</vt:lpstr>
      <vt:lpstr>Black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GROUPS</dc:title>
  <dc:creator>Scott Wooddell</dc:creator>
  <cp:lastModifiedBy>Rick Griffith</cp:lastModifiedBy>
  <cp:revision>9</cp:revision>
  <dcterms:created xsi:type="dcterms:W3CDTF">2017-04-05T14:47:34Z</dcterms:created>
  <dcterms:modified xsi:type="dcterms:W3CDTF">2023-05-11T14:51:39Z</dcterms:modified>
</cp:coreProperties>
</file>